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31"/>
    <p:restoredTop sz="94694"/>
  </p:normalViewPr>
  <p:slideViewPr>
    <p:cSldViewPr snapToGrid="0" snapToObjects="1" showGuides="1">
      <p:cViewPr varScale="1">
        <p:scale>
          <a:sx n="108" d="100"/>
          <a:sy n="108" d="100"/>
        </p:scale>
        <p:origin x="224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B6923-7D1B-BD47-BC3D-6213DD61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11D9E-D360-9749-B802-4E14F2246C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17CFE-DB3B-7B45-B36A-A041A4F1E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A4C3-39C9-DA49-985F-A4BCF2336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3BF9B-5E73-6943-A6A1-2D19BE6EB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303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F1EED-6E8C-4843-87E7-EB4086B79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B6F6E2-34E0-6A4A-A1CE-758B809C4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16ED0-6955-F444-ADE7-A186224EC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EACE0-A3B2-DC46-8B0C-691F8522C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D0B80-DCDA-5C45-8E60-F27718086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67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E9C610-133D-564F-8438-7527606DB3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271498-C208-5C4B-9B3C-DED4FC8A68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D8624-66B0-1040-8E2F-6698A12C7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AF8C0-D76A-8B40-ACEC-3F6FB98D8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455AB-15DA-AF44-9A27-2C8B1BC78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602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E6C2E-A9DC-4246-B9A0-15A72B283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B2A41-4F7A-2042-95EF-05D38F793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A8E2B-25BC-9745-8E83-CC49C793F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048E7-54B8-C641-BEAE-5D5F42162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D5BEA-68D5-7E4B-946B-2E376B44F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533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E5761-7348-B24C-B276-8A9FFE2D5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B9D72-4D37-6848-B20B-B08169B54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335BE-4303-8D43-ACCA-80E5F2685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63017-8496-B64C-AF57-5A0C0E92D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91E7F-520C-934A-B6C0-33C66709A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8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BE9B-B7C8-074D-98F1-71F1F272C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F94FD-CEA7-F640-9859-04A3B03AEC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99D79E-EB2C-7A4D-98C9-B2BE4A7E0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ACB78-03FA-B74A-A45C-3D871AADF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608109-D3AB-2345-830E-70E138560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36818-71D3-3F49-AAE4-3D49D2CD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901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006E9-00CB-C74A-BD31-5ADC4FBBD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805C2D-6F55-634D-B101-F19EEC5F2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6A49B1-4D3C-8D4E-A7E6-B3CD09F640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715DAE-E5E7-2140-8F48-B7442C280F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1644F-40DA-C249-969E-E53583AD8A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0FD831-862E-A149-9350-C35D2D259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048E3E-CCEA-1342-AE1F-6530E15BE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A25AE1-953C-594C-9232-9977D96A8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50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48954-FA23-294B-BAA0-B957BA69D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1779AE-5223-094F-8256-462D7A8D2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407E33-71A2-C548-8AFD-D1EAC12B3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1948F-6EB7-B340-BC25-E38B8DD4C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798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ADA25B-5C62-C94C-A396-ACFED1FFB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70217D-5079-9140-A675-231604EA3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80221-DA92-D44D-B043-815626156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352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1BC8D-FC4C-1A49-AF98-3E7586344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730AA-96DB-4E4F-8245-1E818B085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E2DA2-539A-8F42-9EA5-219BA673F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DAC27E-8D9C-3247-92E0-BFFE26E7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C60A39-E733-A846-8234-60EF51291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278DF-57A1-F24A-AE89-13DE4721F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57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A9B15-B689-C14B-B041-A77386B91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42F099-E970-EC49-8D62-E4AB5A853F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892552-9659-244B-AD5A-774DAE4A4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7418-44C2-C743-9036-2C3C4FBE0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3F515-2D9E-5D49-AE89-0BCDC4428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FF7ED-5E72-D845-806C-42246B8B1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60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D13B44-AD17-8940-9A16-3CCB26656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99CE0-1F1E-DA4B-9646-01D49296C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DC971-AD40-134A-BC1B-2ECDE67E4F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9C8C9-2867-C243-AB32-93DF7D257A1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E996B-906D-D049-819C-4329DA9C5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A17DF-4FFF-D24F-9A4F-909F7EB463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764E5-D96F-484C-95A7-9FA27BACC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701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ravelregistry.cornell.edu/index.cfm?FuseAction=OneStep.Apply&amp;Program_ID=10426" TargetMode="External"/><Relationship Id="rId2" Type="http://schemas.openxmlformats.org/officeDocument/2006/relationships/hyperlink" Target="https://www.risk.cornell.edu/travel-vehicles/rental-vehicles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B390AB-7332-0546-8CF8-2D4F9A2F3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073" y="-142504"/>
            <a:ext cx="102558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6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A4129F-A4B1-7848-86EC-7F6880693E2E}"/>
              </a:ext>
            </a:extLst>
          </p:cNvPr>
          <p:cNvSpPr/>
          <p:nvPr/>
        </p:nvSpPr>
        <p:spPr>
          <a:xfrm>
            <a:off x="3000272" y="1541264"/>
            <a:ext cx="58714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https://www.risk.cornell.edu/travel-vehicles/rental-vehicles/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DE40D8-B0A7-C544-ADC9-7964CAC7C125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https://travelregistry.cornell.edu/index.cfm?FuseAction=OneStep.Apply&amp;Program_ID=10426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952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D617FD4-14AC-0247-81E5-C0D52685D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0" y="1371600"/>
            <a:ext cx="91821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943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D61A91-94A7-784B-8B81-FC6E28A78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709" y="0"/>
            <a:ext cx="99305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132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3D93CB-5DB9-0D4A-A555-D23033432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550" y="1854200"/>
            <a:ext cx="33909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512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5286A3-2F2D-AE43-8D41-AAA84F0C8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3401"/>
            <a:ext cx="12192000" cy="367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307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37</Words>
  <Application>Microsoft Macintosh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Lynch,Laurel</dc:creator>
  <cp:lastModifiedBy>Lynch,Laurel</cp:lastModifiedBy>
  <cp:revision>9</cp:revision>
  <dcterms:created xsi:type="dcterms:W3CDTF">2019-05-29T13:25:16Z</dcterms:created>
  <dcterms:modified xsi:type="dcterms:W3CDTF">2019-06-06T20:23:35Z</dcterms:modified>
</cp:coreProperties>
</file>

<file path=docProps/thumbnail.jpeg>
</file>